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7" r:id="rId1"/>
  </p:sldMasterIdLst>
  <p:notesMasterIdLst>
    <p:notesMasterId r:id="rId13"/>
  </p:notesMasterIdLst>
  <p:sldIdLst>
    <p:sldId id="256" r:id="rId2"/>
    <p:sldId id="258" r:id="rId3"/>
    <p:sldId id="257" r:id="rId4"/>
    <p:sldId id="260" r:id="rId5"/>
    <p:sldId id="261" r:id="rId6"/>
    <p:sldId id="266" r:id="rId7"/>
    <p:sldId id="259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6"/>
    <p:restoredTop sz="94737"/>
  </p:normalViewPr>
  <p:slideViewPr>
    <p:cSldViewPr snapToGrid="0" snapToObjects="1">
      <p:cViewPr>
        <p:scale>
          <a:sx n="88" d="100"/>
          <a:sy n="88" d="100"/>
        </p:scale>
        <p:origin x="-984" y="-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FA8BB-EF1B-4748-9D03-7973C46964A9}" type="datetimeFigureOut">
              <a:rPr lang="en-US" smtClean="0"/>
              <a:t>03.05.17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CC7AD-60B5-6346-8279-1F42B3210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CC7AD-60B5-6346-8279-1F42B3210D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CC7AD-60B5-6346-8279-1F42B3210D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8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03.05.17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03.05.17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03.05.17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03.05.17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03.05.17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03.05.17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03.05.17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03.05.17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03.05.17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03.05.17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03.05.17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03.05.17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5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ata.cern.ch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dailymail.co.uk/sciencetech/article-2843983/Could-solve-mysteries-universe-Cern-releases-data-Large-Hadron-Collider-public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Interaction with </a:t>
            </a:r>
            <a:br>
              <a:rPr lang="en-US" dirty="0" smtClean="0"/>
            </a:br>
            <a:r>
              <a:rPr lang="en-US" dirty="0" smtClean="0"/>
              <a:t>CERN Open Data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 UX case </a:t>
            </a:r>
            <a:r>
              <a:rPr lang="en-US" dirty="0" smtClean="0"/>
              <a:t>study</a:t>
            </a:r>
          </a:p>
          <a:p>
            <a:r>
              <a:rPr lang="en-US" dirty="0" smtClean="0"/>
              <a:t>Sebastian </a:t>
            </a:r>
            <a:r>
              <a:rPr lang="en-US" dirty="0" err="1" smtClean="0"/>
              <a:t>Feger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6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13723" cy="4023360"/>
          </a:xfrm>
        </p:spPr>
        <p:txBody>
          <a:bodyPr>
            <a:normAutofit/>
          </a:bodyPr>
          <a:lstStyle/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dirty="0" smtClean="0"/>
              <a:t>Getting input from our target users</a:t>
            </a:r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dirty="0" smtClean="0"/>
              <a:t>Defining the tags / tag hierarchy</a:t>
            </a:r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dirty="0" smtClean="0"/>
              <a:t>Conducting usability tests</a:t>
            </a:r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22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13723" cy="4023360"/>
          </a:xfrm>
        </p:spPr>
        <p:txBody>
          <a:bodyPr>
            <a:normAutofit/>
          </a:bodyPr>
          <a:lstStyle/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dirty="0" smtClean="0"/>
              <a:t>Do you have any other comments / suggestions / ideas?</a:t>
            </a:r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endParaRPr lang="en-US" sz="4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you?</a:t>
            </a:r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658" y="3291357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3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213723" cy="4685695"/>
          </a:xfrm>
        </p:spPr>
        <p:txBody>
          <a:bodyPr>
            <a:normAutofit fontScale="92500" lnSpcReduction="10000"/>
          </a:bodyPr>
          <a:lstStyle/>
          <a:p>
            <a:pPr marL="223838" lvl="1" indent="4603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sz="4000" dirty="0" smtClean="0"/>
              <a:t>What is CERN Open Data (COD)?</a:t>
            </a:r>
          </a:p>
          <a:p>
            <a:pPr marL="223838" lvl="1" indent="4603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sz="4000" dirty="0" smtClean="0"/>
              <a:t>Hands-on: Let’s have a look together</a:t>
            </a:r>
          </a:p>
          <a:p>
            <a:pPr marL="223838" lvl="1" indent="4603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sz="4000" dirty="0" smtClean="0"/>
              <a:t>Target audience</a:t>
            </a:r>
          </a:p>
          <a:p>
            <a:pPr marL="223838" lvl="1" indent="4603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sz="4000" dirty="0" smtClean="0"/>
              <a:t>COD is undergoing a revision</a:t>
            </a:r>
          </a:p>
          <a:p>
            <a:pPr marL="589598" lvl="3" indent="4603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sz="3600" dirty="0" smtClean="0"/>
              <a:t>Why we are doing it</a:t>
            </a:r>
          </a:p>
          <a:p>
            <a:pPr marL="589598" lvl="3" indent="4603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sz="3600" dirty="0" smtClean="0"/>
              <a:t>Dealing with our challenges</a:t>
            </a:r>
          </a:p>
          <a:p>
            <a:pPr marL="589598" lvl="3" indent="4603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sz="3600" dirty="0" smtClean="0"/>
              <a:t>Mockup of the revised version</a:t>
            </a:r>
          </a:p>
          <a:p>
            <a:pPr marL="589598" lvl="3" indent="4603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sz="3600" dirty="0" smtClean="0"/>
              <a:t>Next steps</a:t>
            </a:r>
          </a:p>
          <a:p>
            <a:pPr marL="223838" lvl="1" indent="4603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sz="4000" dirty="0" smtClean="0"/>
              <a:t>How about you?</a:t>
            </a:r>
          </a:p>
        </p:txBody>
      </p:sp>
    </p:spTree>
    <p:extLst>
      <p:ext uri="{BB962C8B-B14F-4D97-AF65-F5344CB8AC3E}">
        <p14:creationId xmlns:p14="http://schemas.microsoft.com/office/powerpoint/2010/main" val="118603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CERN Open Data (COD)?</a:t>
            </a:r>
            <a:endParaRPr lang="en-US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13723" cy="4023360"/>
          </a:xfrm>
        </p:spPr>
        <p:txBody>
          <a:bodyPr>
            <a:normAutofit/>
          </a:bodyPr>
          <a:lstStyle/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dirty="0"/>
              <a:t>Makes experiment data publicly </a:t>
            </a:r>
            <a:r>
              <a:rPr lang="en-US" sz="4000" dirty="0" smtClean="0"/>
              <a:t>available</a:t>
            </a:r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dirty="0"/>
              <a:t>Available tools allow to visualize analyses</a:t>
            </a:r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dirty="0"/>
              <a:t>Supports education and research efforts</a:t>
            </a:r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dirty="0"/>
              <a:t>Over 200k distinct page accesses per </a:t>
            </a:r>
            <a:r>
              <a:rPr lang="en-US" sz="4000" dirty="0" smtClean="0"/>
              <a:t>month</a:t>
            </a:r>
            <a:endParaRPr lang="en-US" sz="400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621" y="4772048"/>
            <a:ext cx="254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7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Hands-on: Let’s have a look together</a:t>
            </a:r>
            <a:endParaRPr lang="en-US" dirty="0"/>
          </a:p>
        </p:txBody>
      </p:sp>
      <p:pic>
        <p:nvPicPr>
          <p:cNvPr id="4" name="Bild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b="18370"/>
          <a:stretch/>
        </p:blipFill>
        <p:spPr>
          <a:xfrm>
            <a:off x="1228444" y="2029432"/>
            <a:ext cx="9910376" cy="3999896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38194">
            <a:off x="10504613" y="3957638"/>
            <a:ext cx="1268412" cy="12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9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audience</a:t>
            </a:r>
            <a:endParaRPr lang="en-US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13723" cy="4023360"/>
          </a:xfrm>
        </p:spPr>
        <p:txBody>
          <a:bodyPr>
            <a:normAutofit fontScale="92500" lnSpcReduction="10000"/>
          </a:bodyPr>
          <a:lstStyle/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i="1" dirty="0" smtClean="0"/>
              <a:t>Your turn: </a:t>
            </a:r>
            <a:r>
              <a:rPr lang="en-US" sz="4000" dirty="0" smtClean="0"/>
              <a:t>What do you think?</a:t>
            </a:r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endParaRPr lang="en-US" sz="4000" dirty="0"/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dirty="0" smtClean="0"/>
              <a:t>Researchers</a:t>
            </a:r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dirty="0" smtClean="0"/>
              <a:t>Educators</a:t>
            </a:r>
          </a:p>
          <a:p>
            <a:pPr marL="1161098" lvl="3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3600" dirty="0" smtClean="0"/>
              <a:t>Students (High school / University)</a:t>
            </a:r>
          </a:p>
          <a:p>
            <a:pPr marL="1161098" lvl="3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3600" dirty="0" smtClean="0"/>
              <a:t>Teachers </a:t>
            </a:r>
          </a:p>
          <a:p>
            <a:pPr marL="1161098" lvl="3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3600" dirty="0" smtClean="0"/>
              <a:t>Professors</a:t>
            </a:r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i="1" dirty="0" smtClean="0"/>
              <a:t>General public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19392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audience </a:t>
            </a:r>
            <a:r>
              <a:rPr lang="mr-IN" dirty="0" smtClean="0"/>
              <a:t>–</a:t>
            </a:r>
            <a:r>
              <a:rPr lang="de-DE" dirty="0" smtClean="0"/>
              <a:t> </a:t>
            </a:r>
            <a:r>
              <a:rPr lang="en-US" dirty="0"/>
              <a:t>W</a:t>
            </a:r>
            <a:r>
              <a:rPr lang="en-US" dirty="0" smtClean="0"/>
              <a:t>e have to keep the general public in mind</a:t>
            </a:r>
            <a:endParaRPr lang="en-US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13723" cy="4023360"/>
          </a:xfrm>
        </p:spPr>
        <p:txBody>
          <a:bodyPr>
            <a:normAutofit/>
          </a:bodyPr>
          <a:lstStyle/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dirty="0" smtClean="0"/>
              <a:t>Popular magazines often link to the COD portal</a:t>
            </a:r>
            <a:endParaRPr lang="en-US" sz="4000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/>
          <a:srcRect t="13372"/>
          <a:stretch/>
        </p:blipFill>
        <p:spPr>
          <a:xfrm>
            <a:off x="3608250" y="3018972"/>
            <a:ext cx="6415314" cy="295838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200213" y="5589603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Daily Mail (UK)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972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 is undergoing a revision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13723" cy="4023360"/>
          </a:xfrm>
        </p:spPr>
        <p:txBody>
          <a:bodyPr>
            <a:normAutofit lnSpcReduction="10000"/>
          </a:bodyPr>
          <a:lstStyle/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i="1" dirty="0" smtClean="0"/>
              <a:t>Your turn: </a:t>
            </a:r>
            <a:r>
              <a:rPr lang="en-US" sz="4000" dirty="0" smtClean="0"/>
              <a:t>Do you know what we don’t like about the current version?</a:t>
            </a:r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endParaRPr lang="en-US" sz="4000" dirty="0"/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dirty="0" smtClean="0"/>
              <a:t>Static</a:t>
            </a:r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dirty="0" smtClean="0"/>
              <a:t>Requires decisions before showing contents</a:t>
            </a:r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dirty="0" smtClean="0"/>
              <a:t>No contents for general public</a:t>
            </a:r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dirty="0" smtClean="0"/>
              <a:t>Inefficient usage of screen space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165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our challenges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097279" y="1845734"/>
            <a:ext cx="7843521" cy="4023360"/>
          </a:xfrm>
        </p:spPr>
        <p:txBody>
          <a:bodyPr>
            <a:normAutofit lnSpcReduction="10000"/>
          </a:bodyPr>
          <a:lstStyle/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b="1" dirty="0" smtClean="0"/>
              <a:t>Walkthrough / News style</a:t>
            </a:r>
            <a:r>
              <a:rPr lang="en-US" sz="4000" dirty="0" smtClean="0"/>
              <a:t> showing various types of content and allowing for a well understood information interaction</a:t>
            </a:r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4000" b="1" dirty="0" smtClean="0"/>
              <a:t>Tag-based</a:t>
            </a:r>
            <a:r>
              <a:rPr lang="en-US" sz="4000" dirty="0" smtClean="0"/>
              <a:t> approach enabling dynamic experience</a:t>
            </a:r>
          </a:p>
          <a:p>
            <a:pPr marL="795338" lvl="1" indent="-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endParaRPr lang="en-US" sz="4000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0" y="2041314"/>
            <a:ext cx="28448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Mockup of the revised version</a:t>
            </a:r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94" y="1843839"/>
            <a:ext cx="8455232" cy="441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ückblic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</TotalTime>
  <Words>246</Words>
  <Application>Microsoft Macintosh PowerPoint</Application>
  <PresentationFormat>Custom</PresentationFormat>
  <Paragraphs>50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Rückblick</vt:lpstr>
      <vt:lpstr>Interaction with  CERN Open Data</vt:lpstr>
      <vt:lpstr>Outline</vt:lpstr>
      <vt:lpstr>What is CERN Open Data (COD)?</vt:lpstr>
      <vt:lpstr>Hands-on: Let’s have a look together</vt:lpstr>
      <vt:lpstr>Target audience</vt:lpstr>
      <vt:lpstr>Target audience – We have to keep the general public in mind</vt:lpstr>
      <vt:lpstr>COD is undergoing a revision</vt:lpstr>
      <vt:lpstr>Dealing with our challenges</vt:lpstr>
      <vt:lpstr>Mockup of the revised version</vt:lpstr>
      <vt:lpstr>Next steps</vt:lpstr>
      <vt:lpstr>How about you?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with CERN Open Data</dc:title>
  <dc:creator>Microsoft Office-Anwender</dc:creator>
  <cp:lastModifiedBy>Bas Wallet</cp:lastModifiedBy>
  <cp:revision>51</cp:revision>
  <dcterms:created xsi:type="dcterms:W3CDTF">2017-03-24T15:08:29Z</dcterms:created>
  <dcterms:modified xsi:type="dcterms:W3CDTF">2017-05-03T06:29:56Z</dcterms:modified>
</cp:coreProperties>
</file>